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customXml/itemProps2.xml" ContentType="application/vnd.openxmlformats-officedocument.customXmlProperties+xml"/>
  <Override PartName="/customXml/itemProps1.xml" ContentType="application/vnd.openxmlformats-officedocument.customXmlProperties+xml"/>
  <Override PartName="/ppt/_rels/presentation.xml.rels" ContentType="application/vnd.openxmlformats-package.relationship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officeDocument" Target="ppt/presentation.xml"/><Relationship Id="rId2" Type="http://schemas.openxmlformats.org/officeDocument/2006/relationships/extended-properties" Target="docProps/app.xml"/><Relationship Id="rId1"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Lst>
  <p:sldSz cx="10080625" cy="5670550"/>
  <p:notesSz cx="7559675" cy="10691812"/>
</p:presentation>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customXml" Target="../customXml/item3.xml"/><Relationship Id="rId2" Type="http://schemas.openxmlformats.org/officeDocument/2006/relationships/slideMaster" Target="slideMasters/slideMaster1.xml"/><Relationship Id="rId1" Type="http://schemas.openxmlformats.org/officeDocument/2006/relationships/theme" Target="theme/theme1.xml"/><Relationship Id="rId6" Type="http://schemas.openxmlformats.org/officeDocument/2006/relationships/slide" Target="slides/slide3.xml"/><Relationship Id="rId11" Type="http://schemas.openxmlformats.org/officeDocument/2006/relationships/customXml" Target="../customXml/item2.xml"/><Relationship Id="rId5" Type="http://schemas.openxmlformats.org/officeDocument/2006/relationships/slide" Target="slides/slide2.xml"/><Relationship Id="rId10" Type="http://schemas.openxmlformats.org/officeDocument/2006/relationships/customXml" Target="../customXml/item1.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
        <p:nvSpPr>
          <p:cNvPr id="27" name="PlaceHolder 2"/>
          <p:cNvSpPr>
            <a:spLocks noGrp="1"/>
          </p:cNvSpPr>
          <p:nvPr>
            <p:ph type="body"/>
          </p:nvPr>
        </p:nvSpPr>
        <p:spPr>
          <a:xfrm>
            <a:off x="360000" y="1080000"/>
            <a:ext cx="936000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28" name="PlaceHolder 3"/>
          <p:cNvSpPr>
            <a:spLocks noGrp="1"/>
          </p:cNvSpPr>
          <p:nvPr>
            <p:ph type="body"/>
          </p:nvPr>
        </p:nvSpPr>
        <p:spPr>
          <a:xfrm>
            <a:off x="360000" y="2960280"/>
            <a:ext cx="9360000" cy="1716840"/>
          </a:xfrm>
          <a:prstGeom prst="rect">
            <a:avLst/>
          </a:prstGeom>
        </p:spPr>
        <p:txBody>
          <a:bodyPr lIns="0" rIns="0" tIns="0" bIns="0">
            <a:noAutofit/>
          </a:bodyPr>
          <a:p>
            <a:endParaRPr b="0" lang="sv-SE" sz="2400" spc="-1" strike="noStrike">
              <a:solidFill>
                <a:srgbClr val="009bdd"/>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
        <p:nvSpPr>
          <p:cNvPr id="30" name="PlaceHolder 2"/>
          <p:cNvSpPr>
            <a:spLocks noGrp="1"/>
          </p:cNvSpPr>
          <p:nvPr>
            <p:ph type="body"/>
          </p:nvPr>
        </p:nvSpPr>
        <p:spPr>
          <a:xfrm>
            <a:off x="360000" y="108000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31" name="PlaceHolder 3"/>
          <p:cNvSpPr>
            <a:spLocks noGrp="1"/>
          </p:cNvSpPr>
          <p:nvPr>
            <p:ph type="body"/>
          </p:nvPr>
        </p:nvSpPr>
        <p:spPr>
          <a:xfrm>
            <a:off x="5155920" y="108000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32" name="PlaceHolder 4"/>
          <p:cNvSpPr>
            <a:spLocks noGrp="1"/>
          </p:cNvSpPr>
          <p:nvPr>
            <p:ph type="body"/>
          </p:nvPr>
        </p:nvSpPr>
        <p:spPr>
          <a:xfrm>
            <a:off x="360000" y="296028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33" name="PlaceHolder 5"/>
          <p:cNvSpPr>
            <a:spLocks noGrp="1"/>
          </p:cNvSpPr>
          <p:nvPr>
            <p:ph type="body"/>
          </p:nvPr>
        </p:nvSpPr>
        <p:spPr>
          <a:xfrm>
            <a:off x="5155920" y="296028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
        <p:nvSpPr>
          <p:cNvPr id="35" name="PlaceHolder 2"/>
          <p:cNvSpPr>
            <a:spLocks noGrp="1"/>
          </p:cNvSpPr>
          <p:nvPr>
            <p:ph type="body"/>
          </p:nvPr>
        </p:nvSpPr>
        <p:spPr>
          <a:xfrm>
            <a:off x="360000" y="1080000"/>
            <a:ext cx="301356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36" name="PlaceHolder 3"/>
          <p:cNvSpPr>
            <a:spLocks noGrp="1"/>
          </p:cNvSpPr>
          <p:nvPr>
            <p:ph type="body"/>
          </p:nvPr>
        </p:nvSpPr>
        <p:spPr>
          <a:xfrm>
            <a:off x="3524760" y="1080000"/>
            <a:ext cx="301356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37" name="PlaceHolder 4"/>
          <p:cNvSpPr>
            <a:spLocks noGrp="1"/>
          </p:cNvSpPr>
          <p:nvPr>
            <p:ph type="body"/>
          </p:nvPr>
        </p:nvSpPr>
        <p:spPr>
          <a:xfrm>
            <a:off x="6689160" y="1080000"/>
            <a:ext cx="301356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38" name="PlaceHolder 5"/>
          <p:cNvSpPr>
            <a:spLocks noGrp="1"/>
          </p:cNvSpPr>
          <p:nvPr>
            <p:ph type="body"/>
          </p:nvPr>
        </p:nvSpPr>
        <p:spPr>
          <a:xfrm>
            <a:off x="360000" y="2960280"/>
            <a:ext cx="301356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39" name="PlaceHolder 6"/>
          <p:cNvSpPr>
            <a:spLocks noGrp="1"/>
          </p:cNvSpPr>
          <p:nvPr>
            <p:ph type="body"/>
          </p:nvPr>
        </p:nvSpPr>
        <p:spPr>
          <a:xfrm>
            <a:off x="3524760" y="2960280"/>
            <a:ext cx="301356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40" name="PlaceHolder 7"/>
          <p:cNvSpPr>
            <a:spLocks noGrp="1"/>
          </p:cNvSpPr>
          <p:nvPr>
            <p:ph type="body"/>
          </p:nvPr>
        </p:nvSpPr>
        <p:spPr>
          <a:xfrm>
            <a:off x="6689160" y="2960280"/>
            <a:ext cx="3013560" cy="1716840"/>
          </a:xfrm>
          <a:prstGeom prst="rect">
            <a:avLst/>
          </a:prstGeom>
        </p:spPr>
        <p:txBody>
          <a:bodyPr lIns="0" rIns="0" tIns="0" bIns="0">
            <a:noAutofit/>
          </a:bodyPr>
          <a:p>
            <a:endParaRPr b="0" lang="sv-SE" sz="2400" spc="-1" strike="noStrike">
              <a:solidFill>
                <a:srgbClr val="009bdd"/>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
        <p:nvSpPr>
          <p:cNvPr id="46" name="PlaceHolder 2"/>
          <p:cNvSpPr>
            <a:spLocks noGrp="1"/>
          </p:cNvSpPr>
          <p:nvPr>
            <p:ph type="subTitle"/>
          </p:nvPr>
        </p:nvSpPr>
        <p:spPr>
          <a:xfrm>
            <a:off x="360000" y="1080000"/>
            <a:ext cx="9360000" cy="3600000"/>
          </a:xfrm>
          <a:prstGeom prst="rect">
            <a:avLst/>
          </a:prstGeom>
        </p:spPr>
        <p:txBody>
          <a:bodyPr lIns="0" rIns="0" tIns="0" bIns="0" anchor="ctr">
            <a:noAutofit/>
          </a:bodyPr>
          <a:p>
            <a:pPr algn="ctr"/>
            <a:endParaRPr b="0" lang="sv-SE" sz="3200" spc="-1" strike="noStrike">
              <a:highlight>
                <a:srgbClr val="ffffff"/>
              </a:highlight>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
        <p:nvSpPr>
          <p:cNvPr id="48" name="PlaceHolder 2"/>
          <p:cNvSpPr>
            <a:spLocks noGrp="1"/>
          </p:cNvSpPr>
          <p:nvPr>
            <p:ph type="body"/>
          </p:nvPr>
        </p:nvSpPr>
        <p:spPr>
          <a:xfrm>
            <a:off x="360000" y="1080000"/>
            <a:ext cx="9360000" cy="3600000"/>
          </a:xfrm>
          <a:prstGeom prst="rect">
            <a:avLst/>
          </a:prstGeom>
        </p:spPr>
        <p:txBody>
          <a:bodyPr lIns="0" rIns="0" tIns="0" bIns="0">
            <a:noAutofit/>
          </a:bodyPr>
          <a:p>
            <a:endParaRPr b="0" lang="sv-SE" sz="2400" spc="-1" strike="noStrike">
              <a:solidFill>
                <a:srgbClr val="009bdd"/>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
        <p:nvSpPr>
          <p:cNvPr id="50" name="PlaceHolder 2"/>
          <p:cNvSpPr>
            <a:spLocks noGrp="1"/>
          </p:cNvSpPr>
          <p:nvPr>
            <p:ph type="body"/>
          </p:nvPr>
        </p:nvSpPr>
        <p:spPr>
          <a:xfrm>
            <a:off x="360000" y="1080000"/>
            <a:ext cx="4567320" cy="3600000"/>
          </a:xfrm>
          <a:prstGeom prst="rect">
            <a:avLst/>
          </a:prstGeom>
        </p:spPr>
        <p:txBody>
          <a:bodyPr lIns="0" rIns="0" tIns="0" bIns="0">
            <a:noAutofit/>
          </a:bodyPr>
          <a:p>
            <a:endParaRPr b="0" lang="sv-SE" sz="2400" spc="-1" strike="noStrike">
              <a:solidFill>
                <a:srgbClr val="009bdd"/>
              </a:solidFill>
              <a:latin typeface="Arial"/>
            </a:endParaRPr>
          </a:p>
        </p:txBody>
      </p:sp>
      <p:sp>
        <p:nvSpPr>
          <p:cNvPr id="51" name="PlaceHolder 3"/>
          <p:cNvSpPr>
            <a:spLocks noGrp="1"/>
          </p:cNvSpPr>
          <p:nvPr>
            <p:ph type="body"/>
          </p:nvPr>
        </p:nvSpPr>
        <p:spPr>
          <a:xfrm>
            <a:off x="5155920" y="1080000"/>
            <a:ext cx="4567320" cy="3600000"/>
          </a:xfrm>
          <a:prstGeom prst="rect">
            <a:avLst/>
          </a:prstGeom>
        </p:spPr>
        <p:txBody>
          <a:bodyPr lIns="0" rIns="0" tIns="0" bIns="0">
            <a:noAutofit/>
          </a:bodyPr>
          <a:p>
            <a:endParaRPr b="0" lang="sv-SE" sz="2400" spc="-1" strike="noStrike">
              <a:solidFill>
                <a:srgbClr val="009bdd"/>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360000" y="180000"/>
            <a:ext cx="9360000" cy="2217240"/>
          </a:xfrm>
          <a:prstGeom prst="rect">
            <a:avLst/>
          </a:prstGeom>
        </p:spPr>
        <p:txBody>
          <a:bodyPr lIns="0" rIns="0" tIns="0" bIns="0" anchor="ctr">
            <a:noAutofit/>
          </a:bodyPr>
          <a:p>
            <a:pPr algn="ctr"/>
            <a:endParaRPr b="0" lang="sv-SE" sz="3200" spc="-1" strike="noStrike">
              <a:highlight>
                <a:srgbClr val="ffffff"/>
              </a:highlight>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
        <p:nvSpPr>
          <p:cNvPr id="55" name="PlaceHolder 2"/>
          <p:cNvSpPr>
            <a:spLocks noGrp="1"/>
          </p:cNvSpPr>
          <p:nvPr>
            <p:ph type="body"/>
          </p:nvPr>
        </p:nvSpPr>
        <p:spPr>
          <a:xfrm>
            <a:off x="360000" y="108000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56" name="PlaceHolder 3"/>
          <p:cNvSpPr>
            <a:spLocks noGrp="1"/>
          </p:cNvSpPr>
          <p:nvPr>
            <p:ph type="body"/>
          </p:nvPr>
        </p:nvSpPr>
        <p:spPr>
          <a:xfrm>
            <a:off x="5155920" y="1080000"/>
            <a:ext cx="4567320" cy="3600000"/>
          </a:xfrm>
          <a:prstGeom prst="rect">
            <a:avLst/>
          </a:prstGeom>
        </p:spPr>
        <p:txBody>
          <a:bodyPr lIns="0" rIns="0" tIns="0" bIns="0">
            <a:noAutofit/>
          </a:bodyPr>
          <a:p>
            <a:endParaRPr b="0" lang="sv-SE" sz="2400" spc="-1" strike="noStrike">
              <a:solidFill>
                <a:srgbClr val="009bdd"/>
              </a:solidFill>
              <a:latin typeface="Arial"/>
            </a:endParaRPr>
          </a:p>
        </p:txBody>
      </p:sp>
      <p:sp>
        <p:nvSpPr>
          <p:cNvPr id="57" name="PlaceHolder 4"/>
          <p:cNvSpPr>
            <a:spLocks noGrp="1"/>
          </p:cNvSpPr>
          <p:nvPr>
            <p:ph type="body"/>
          </p:nvPr>
        </p:nvSpPr>
        <p:spPr>
          <a:xfrm>
            <a:off x="360000" y="296028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
        <p:nvSpPr>
          <p:cNvPr id="6" name="PlaceHolder 2"/>
          <p:cNvSpPr>
            <a:spLocks noGrp="1"/>
          </p:cNvSpPr>
          <p:nvPr>
            <p:ph type="subTitle"/>
          </p:nvPr>
        </p:nvSpPr>
        <p:spPr>
          <a:xfrm>
            <a:off x="360000" y="1080000"/>
            <a:ext cx="9360000" cy="3600000"/>
          </a:xfrm>
          <a:prstGeom prst="rect">
            <a:avLst/>
          </a:prstGeom>
        </p:spPr>
        <p:txBody>
          <a:bodyPr lIns="0" rIns="0" tIns="0" bIns="0" anchor="ctr">
            <a:noAutofit/>
          </a:bodyPr>
          <a:p>
            <a:pPr algn="ctr"/>
            <a:endParaRPr b="0" lang="sv-SE" sz="3200" spc="-1" strike="noStrike">
              <a:highlight>
                <a:srgbClr val="ffffff"/>
              </a:highlight>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
        <p:nvSpPr>
          <p:cNvPr id="59" name="PlaceHolder 2"/>
          <p:cNvSpPr>
            <a:spLocks noGrp="1"/>
          </p:cNvSpPr>
          <p:nvPr>
            <p:ph type="body"/>
          </p:nvPr>
        </p:nvSpPr>
        <p:spPr>
          <a:xfrm>
            <a:off x="360000" y="1080000"/>
            <a:ext cx="4567320" cy="3600000"/>
          </a:xfrm>
          <a:prstGeom prst="rect">
            <a:avLst/>
          </a:prstGeom>
        </p:spPr>
        <p:txBody>
          <a:bodyPr lIns="0" rIns="0" tIns="0" bIns="0">
            <a:noAutofit/>
          </a:bodyPr>
          <a:p>
            <a:endParaRPr b="0" lang="sv-SE" sz="2400" spc="-1" strike="noStrike">
              <a:solidFill>
                <a:srgbClr val="009bdd"/>
              </a:solidFill>
              <a:latin typeface="Arial"/>
            </a:endParaRPr>
          </a:p>
        </p:txBody>
      </p:sp>
      <p:sp>
        <p:nvSpPr>
          <p:cNvPr id="60" name="PlaceHolder 3"/>
          <p:cNvSpPr>
            <a:spLocks noGrp="1"/>
          </p:cNvSpPr>
          <p:nvPr>
            <p:ph type="body"/>
          </p:nvPr>
        </p:nvSpPr>
        <p:spPr>
          <a:xfrm>
            <a:off x="5155920" y="108000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61" name="PlaceHolder 4"/>
          <p:cNvSpPr>
            <a:spLocks noGrp="1"/>
          </p:cNvSpPr>
          <p:nvPr>
            <p:ph type="body"/>
          </p:nvPr>
        </p:nvSpPr>
        <p:spPr>
          <a:xfrm>
            <a:off x="5155920" y="296028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
        <p:nvSpPr>
          <p:cNvPr id="63" name="PlaceHolder 2"/>
          <p:cNvSpPr>
            <a:spLocks noGrp="1"/>
          </p:cNvSpPr>
          <p:nvPr>
            <p:ph type="body"/>
          </p:nvPr>
        </p:nvSpPr>
        <p:spPr>
          <a:xfrm>
            <a:off x="360000" y="108000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64" name="PlaceHolder 3"/>
          <p:cNvSpPr>
            <a:spLocks noGrp="1"/>
          </p:cNvSpPr>
          <p:nvPr>
            <p:ph type="body"/>
          </p:nvPr>
        </p:nvSpPr>
        <p:spPr>
          <a:xfrm>
            <a:off x="5155920" y="108000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65" name="PlaceHolder 4"/>
          <p:cNvSpPr>
            <a:spLocks noGrp="1"/>
          </p:cNvSpPr>
          <p:nvPr>
            <p:ph type="body"/>
          </p:nvPr>
        </p:nvSpPr>
        <p:spPr>
          <a:xfrm>
            <a:off x="360000" y="2960280"/>
            <a:ext cx="9360000" cy="1716840"/>
          </a:xfrm>
          <a:prstGeom prst="rect">
            <a:avLst/>
          </a:prstGeom>
        </p:spPr>
        <p:txBody>
          <a:bodyPr lIns="0" rIns="0" tIns="0" bIns="0">
            <a:noAutofit/>
          </a:bodyPr>
          <a:p>
            <a:endParaRPr b="0" lang="sv-SE" sz="2400" spc="-1" strike="noStrike">
              <a:solidFill>
                <a:srgbClr val="009bdd"/>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
        <p:nvSpPr>
          <p:cNvPr id="67" name="PlaceHolder 2"/>
          <p:cNvSpPr>
            <a:spLocks noGrp="1"/>
          </p:cNvSpPr>
          <p:nvPr>
            <p:ph type="body"/>
          </p:nvPr>
        </p:nvSpPr>
        <p:spPr>
          <a:xfrm>
            <a:off x="360000" y="1080000"/>
            <a:ext cx="936000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68" name="PlaceHolder 3"/>
          <p:cNvSpPr>
            <a:spLocks noGrp="1"/>
          </p:cNvSpPr>
          <p:nvPr>
            <p:ph type="body"/>
          </p:nvPr>
        </p:nvSpPr>
        <p:spPr>
          <a:xfrm>
            <a:off x="360000" y="2960280"/>
            <a:ext cx="9360000" cy="1716840"/>
          </a:xfrm>
          <a:prstGeom prst="rect">
            <a:avLst/>
          </a:prstGeom>
        </p:spPr>
        <p:txBody>
          <a:bodyPr lIns="0" rIns="0" tIns="0" bIns="0">
            <a:noAutofit/>
          </a:bodyPr>
          <a:p>
            <a:endParaRPr b="0" lang="sv-SE" sz="2400" spc="-1" strike="noStrike">
              <a:solidFill>
                <a:srgbClr val="009bdd"/>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
        <p:nvSpPr>
          <p:cNvPr id="70" name="PlaceHolder 2"/>
          <p:cNvSpPr>
            <a:spLocks noGrp="1"/>
          </p:cNvSpPr>
          <p:nvPr>
            <p:ph type="body"/>
          </p:nvPr>
        </p:nvSpPr>
        <p:spPr>
          <a:xfrm>
            <a:off x="360000" y="108000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71" name="PlaceHolder 3"/>
          <p:cNvSpPr>
            <a:spLocks noGrp="1"/>
          </p:cNvSpPr>
          <p:nvPr>
            <p:ph type="body"/>
          </p:nvPr>
        </p:nvSpPr>
        <p:spPr>
          <a:xfrm>
            <a:off x="5155920" y="108000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72" name="PlaceHolder 4"/>
          <p:cNvSpPr>
            <a:spLocks noGrp="1"/>
          </p:cNvSpPr>
          <p:nvPr>
            <p:ph type="body"/>
          </p:nvPr>
        </p:nvSpPr>
        <p:spPr>
          <a:xfrm>
            <a:off x="360000" y="296028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73" name="PlaceHolder 5"/>
          <p:cNvSpPr>
            <a:spLocks noGrp="1"/>
          </p:cNvSpPr>
          <p:nvPr>
            <p:ph type="body"/>
          </p:nvPr>
        </p:nvSpPr>
        <p:spPr>
          <a:xfrm>
            <a:off x="5155920" y="296028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
        <p:nvSpPr>
          <p:cNvPr id="75" name="PlaceHolder 2"/>
          <p:cNvSpPr>
            <a:spLocks noGrp="1"/>
          </p:cNvSpPr>
          <p:nvPr>
            <p:ph type="body"/>
          </p:nvPr>
        </p:nvSpPr>
        <p:spPr>
          <a:xfrm>
            <a:off x="360000" y="1080000"/>
            <a:ext cx="301356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76" name="PlaceHolder 3"/>
          <p:cNvSpPr>
            <a:spLocks noGrp="1"/>
          </p:cNvSpPr>
          <p:nvPr>
            <p:ph type="body"/>
          </p:nvPr>
        </p:nvSpPr>
        <p:spPr>
          <a:xfrm>
            <a:off x="3524760" y="1080000"/>
            <a:ext cx="301356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77" name="PlaceHolder 4"/>
          <p:cNvSpPr>
            <a:spLocks noGrp="1"/>
          </p:cNvSpPr>
          <p:nvPr>
            <p:ph type="body"/>
          </p:nvPr>
        </p:nvSpPr>
        <p:spPr>
          <a:xfrm>
            <a:off x="6689160" y="1080000"/>
            <a:ext cx="301356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78" name="PlaceHolder 5"/>
          <p:cNvSpPr>
            <a:spLocks noGrp="1"/>
          </p:cNvSpPr>
          <p:nvPr>
            <p:ph type="body"/>
          </p:nvPr>
        </p:nvSpPr>
        <p:spPr>
          <a:xfrm>
            <a:off x="360000" y="2960280"/>
            <a:ext cx="301356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79" name="PlaceHolder 6"/>
          <p:cNvSpPr>
            <a:spLocks noGrp="1"/>
          </p:cNvSpPr>
          <p:nvPr>
            <p:ph type="body"/>
          </p:nvPr>
        </p:nvSpPr>
        <p:spPr>
          <a:xfrm>
            <a:off x="3524760" y="2960280"/>
            <a:ext cx="301356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80" name="PlaceHolder 7"/>
          <p:cNvSpPr>
            <a:spLocks noGrp="1"/>
          </p:cNvSpPr>
          <p:nvPr>
            <p:ph type="body"/>
          </p:nvPr>
        </p:nvSpPr>
        <p:spPr>
          <a:xfrm>
            <a:off x="6689160" y="2960280"/>
            <a:ext cx="3013560" cy="1716840"/>
          </a:xfrm>
          <a:prstGeom prst="rect">
            <a:avLst/>
          </a:prstGeom>
        </p:spPr>
        <p:txBody>
          <a:bodyPr lIns="0" rIns="0" tIns="0" bIns="0">
            <a:noAutofit/>
          </a:bodyPr>
          <a:p>
            <a:endParaRPr b="0" lang="sv-SE" sz="2400" spc="-1" strike="noStrike">
              <a:solidFill>
                <a:srgbClr val="009bdd"/>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
        <p:nvSpPr>
          <p:cNvPr id="8" name="PlaceHolder 2"/>
          <p:cNvSpPr>
            <a:spLocks noGrp="1"/>
          </p:cNvSpPr>
          <p:nvPr>
            <p:ph type="body"/>
          </p:nvPr>
        </p:nvSpPr>
        <p:spPr>
          <a:xfrm>
            <a:off x="360000" y="1080000"/>
            <a:ext cx="9360000" cy="3600000"/>
          </a:xfrm>
          <a:prstGeom prst="rect">
            <a:avLst/>
          </a:prstGeom>
        </p:spPr>
        <p:txBody>
          <a:bodyPr lIns="0" rIns="0" tIns="0" bIns="0">
            <a:noAutofit/>
          </a:bodyPr>
          <a:p>
            <a:endParaRPr b="0" lang="sv-SE" sz="2400" spc="-1" strike="noStrike">
              <a:solidFill>
                <a:srgbClr val="009bdd"/>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
        <p:nvSpPr>
          <p:cNvPr id="10" name="PlaceHolder 2"/>
          <p:cNvSpPr>
            <a:spLocks noGrp="1"/>
          </p:cNvSpPr>
          <p:nvPr>
            <p:ph type="body"/>
          </p:nvPr>
        </p:nvSpPr>
        <p:spPr>
          <a:xfrm>
            <a:off x="360000" y="1080000"/>
            <a:ext cx="4567320" cy="3600000"/>
          </a:xfrm>
          <a:prstGeom prst="rect">
            <a:avLst/>
          </a:prstGeom>
        </p:spPr>
        <p:txBody>
          <a:bodyPr lIns="0" rIns="0" tIns="0" bIns="0">
            <a:noAutofit/>
          </a:bodyPr>
          <a:p>
            <a:endParaRPr b="0" lang="sv-SE" sz="2400" spc="-1" strike="noStrike">
              <a:solidFill>
                <a:srgbClr val="009bdd"/>
              </a:solidFill>
              <a:latin typeface="Arial"/>
            </a:endParaRPr>
          </a:p>
        </p:txBody>
      </p:sp>
      <p:sp>
        <p:nvSpPr>
          <p:cNvPr id="11" name="PlaceHolder 3"/>
          <p:cNvSpPr>
            <a:spLocks noGrp="1"/>
          </p:cNvSpPr>
          <p:nvPr>
            <p:ph type="body"/>
          </p:nvPr>
        </p:nvSpPr>
        <p:spPr>
          <a:xfrm>
            <a:off x="5155920" y="1080000"/>
            <a:ext cx="4567320" cy="3600000"/>
          </a:xfrm>
          <a:prstGeom prst="rect">
            <a:avLst/>
          </a:prstGeom>
        </p:spPr>
        <p:txBody>
          <a:bodyPr lIns="0" rIns="0" tIns="0" bIns="0">
            <a:noAutofit/>
          </a:bodyPr>
          <a:p>
            <a:endParaRPr b="0" lang="sv-SE" sz="2400" spc="-1" strike="noStrike">
              <a:solidFill>
                <a:srgbClr val="009bdd"/>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360000" y="180000"/>
            <a:ext cx="9360000" cy="2217240"/>
          </a:xfrm>
          <a:prstGeom prst="rect">
            <a:avLst/>
          </a:prstGeom>
        </p:spPr>
        <p:txBody>
          <a:bodyPr lIns="0" rIns="0" tIns="0" bIns="0" anchor="ctr">
            <a:noAutofit/>
          </a:bodyPr>
          <a:p>
            <a:pPr algn="ctr"/>
            <a:endParaRPr b="0" lang="sv-SE" sz="3200" spc="-1" strike="noStrike">
              <a:highlight>
                <a:srgbClr val="ffffff"/>
              </a:highlight>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
        <p:nvSpPr>
          <p:cNvPr id="15" name="PlaceHolder 2"/>
          <p:cNvSpPr>
            <a:spLocks noGrp="1"/>
          </p:cNvSpPr>
          <p:nvPr>
            <p:ph type="body"/>
          </p:nvPr>
        </p:nvSpPr>
        <p:spPr>
          <a:xfrm>
            <a:off x="360000" y="108000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16" name="PlaceHolder 3"/>
          <p:cNvSpPr>
            <a:spLocks noGrp="1"/>
          </p:cNvSpPr>
          <p:nvPr>
            <p:ph type="body"/>
          </p:nvPr>
        </p:nvSpPr>
        <p:spPr>
          <a:xfrm>
            <a:off x="5155920" y="1080000"/>
            <a:ext cx="4567320" cy="3600000"/>
          </a:xfrm>
          <a:prstGeom prst="rect">
            <a:avLst/>
          </a:prstGeom>
        </p:spPr>
        <p:txBody>
          <a:bodyPr lIns="0" rIns="0" tIns="0" bIns="0">
            <a:noAutofit/>
          </a:bodyPr>
          <a:p>
            <a:endParaRPr b="0" lang="sv-SE" sz="2400" spc="-1" strike="noStrike">
              <a:solidFill>
                <a:srgbClr val="009bdd"/>
              </a:solidFill>
              <a:latin typeface="Arial"/>
            </a:endParaRPr>
          </a:p>
        </p:txBody>
      </p:sp>
      <p:sp>
        <p:nvSpPr>
          <p:cNvPr id="17" name="PlaceHolder 4"/>
          <p:cNvSpPr>
            <a:spLocks noGrp="1"/>
          </p:cNvSpPr>
          <p:nvPr>
            <p:ph type="body"/>
          </p:nvPr>
        </p:nvSpPr>
        <p:spPr>
          <a:xfrm>
            <a:off x="360000" y="296028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
        <p:nvSpPr>
          <p:cNvPr id="19" name="PlaceHolder 2"/>
          <p:cNvSpPr>
            <a:spLocks noGrp="1"/>
          </p:cNvSpPr>
          <p:nvPr>
            <p:ph type="body"/>
          </p:nvPr>
        </p:nvSpPr>
        <p:spPr>
          <a:xfrm>
            <a:off x="360000" y="1080000"/>
            <a:ext cx="4567320" cy="3600000"/>
          </a:xfrm>
          <a:prstGeom prst="rect">
            <a:avLst/>
          </a:prstGeom>
        </p:spPr>
        <p:txBody>
          <a:bodyPr lIns="0" rIns="0" tIns="0" bIns="0">
            <a:noAutofit/>
          </a:bodyPr>
          <a:p>
            <a:endParaRPr b="0" lang="sv-SE" sz="2400" spc="-1" strike="noStrike">
              <a:solidFill>
                <a:srgbClr val="009bdd"/>
              </a:solidFill>
              <a:latin typeface="Arial"/>
            </a:endParaRPr>
          </a:p>
        </p:txBody>
      </p:sp>
      <p:sp>
        <p:nvSpPr>
          <p:cNvPr id="20" name="PlaceHolder 3"/>
          <p:cNvSpPr>
            <a:spLocks noGrp="1"/>
          </p:cNvSpPr>
          <p:nvPr>
            <p:ph type="body"/>
          </p:nvPr>
        </p:nvSpPr>
        <p:spPr>
          <a:xfrm>
            <a:off x="5155920" y="108000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21" name="PlaceHolder 4"/>
          <p:cNvSpPr>
            <a:spLocks noGrp="1"/>
          </p:cNvSpPr>
          <p:nvPr>
            <p:ph type="body"/>
          </p:nvPr>
        </p:nvSpPr>
        <p:spPr>
          <a:xfrm>
            <a:off x="5155920" y="296028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60000" y="180000"/>
            <a:ext cx="9360000" cy="478080"/>
          </a:xfrm>
          <a:prstGeom prst="rect">
            <a:avLst/>
          </a:prstGeom>
        </p:spPr>
        <p:txBody>
          <a:bodyPr lIns="0" rIns="0" tIns="0" bIns="0" anchor="ctr">
            <a:noAutofit/>
          </a:bodyPr>
          <a:p>
            <a:pPr algn="ctr"/>
            <a:endParaRPr b="0" lang="sv-SE" sz="3300" spc="-1" strike="noStrike">
              <a:solidFill>
                <a:srgbClr val="ffffff"/>
              </a:solidFill>
              <a:latin typeface="Arial"/>
            </a:endParaRPr>
          </a:p>
        </p:txBody>
      </p:sp>
      <p:sp>
        <p:nvSpPr>
          <p:cNvPr id="23" name="PlaceHolder 2"/>
          <p:cNvSpPr>
            <a:spLocks noGrp="1"/>
          </p:cNvSpPr>
          <p:nvPr>
            <p:ph type="body"/>
          </p:nvPr>
        </p:nvSpPr>
        <p:spPr>
          <a:xfrm>
            <a:off x="360000" y="108000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24" name="PlaceHolder 3"/>
          <p:cNvSpPr>
            <a:spLocks noGrp="1"/>
          </p:cNvSpPr>
          <p:nvPr>
            <p:ph type="body"/>
          </p:nvPr>
        </p:nvSpPr>
        <p:spPr>
          <a:xfrm>
            <a:off x="5155920" y="1080000"/>
            <a:ext cx="4567320" cy="1716840"/>
          </a:xfrm>
          <a:prstGeom prst="rect">
            <a:avLst/>
          </a:prstGeom>
        </p:spPr>
        <p:txBody>
          <a:bodyPr lIns="0" rIns="0" tIns="0" bIns="0">
            <a:noAutofit/>
          </a:bodyPr>
          <a:p>
            <a:endParaRPr b="0" lang="sv-SE" sz="2400" spc="-1" strike="noStrike">
              <a:solidFill>
                <a:srgbClr val="009bdd"/>
              </a:solidFill>
              <a:latin typeface="Arial"/>
            </a:endParaRPr>
          </a:p>
        </p:txBody>
      </p:sp>
      <p:sp>
        <p:nvSpPr>
          <p:cNvPr id="25" name="PlaceHolder 4"/>
          <p:cNvSpPr>
            <a:spLocks noGrp="1"/>
          </p:cNvSpPr>
          <p:nvPr>
            <p:ph type="body"/>
          </p:nvPr>
        </p:nvSpPr>
        <p:spPr>
          <a:xfrm>
            <a:off x="360000" y="2960280"/>
            <a:ext cx="9360000" cy="1716840"/>
          </a:xfrm>
          <a:prstGeom prst="rect">
            <a:avLst/>
          </a:prstGeom>
        </p:spPr>
        <p:txBody>
          <a:bodyPr lIns="0" rIns="0" tIns="0" bIns="0">
            <a:noAutofit/>
          </a:bodyPr>
          <a:p>
            <a:endParaRPr b="0" lang="sv-SE" sz="2400" spc="-1" strike="noStrike">
              <a:solidFill>
                <a:srgbClr val="009bdd"/>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6080"/>
            <a:ext cx="9071640" cy="946440"/>
          </a:xfrm>
          <a:prstGeom prst="rect">
            <a:avLst/>
          </a:prstGeom>
        </p:spPr>
        <p:txBody>
          <a:bodyPr lIns="0" rIns="0" tIns="0" bIns="0" anchor="ctr">
            <a:noAutofit/>
          </a:bodyPr>
          <a:p>
            <a:pPr algn="ctr"/>
            <a:r>
              <a:rPr b="0" lang="sv-SE" sz="4400" spc="-1" strike="noStrike">
                <a:latin typeface="Arial"/>
              </a:rPr>
              <a:t>Klicka för att redigera rubriktextens format</a:t>
            </a:r>
            <a:endParaRPr b="0" lang="sv-SE" sz="4400" spc="-1" strike="noStrike">
              <a:latin typeface="Arial"/>
            </a:endParaRPr>
          </a:p>
        </p:txBody>
      </p:sp>
      <p:sp>
        <p:nvSpPr>
          <p:cNvPr id="1" name="PlaceHolder 2"/>
          <p:cNvSpPr>
            <a:spLocks noGrp="1"/>
          </p:cNvSpPr>
          <p:nvPr>
            <p:ph type="body"/>
          </p:nvPr>
        </p:nvSpPr>
        <p:spPr>
          <a:xfrm>
            <a:off x="504000" y="1326600"/>
            <a:ext cx="9071640" cy="328824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Arial"/>
              </a:rPr>
              <a:t>Klicka för att redigera dispositionstextens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Andra dispositionsnivån</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Tredje dispositionsnivån</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Fjärde dispositionsnivån</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Femte dispositionsnivån</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Sjätte dispositionsnivån</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Sjunde dispositionsnivån</a:t>
            </a:r>
            <a:endParaRPr b="0" lang="sv-SE" sz="2000" spc="-1" strike="noStrike">
              <a:latin typeface="Arial"/>
            </a:endParaRPr>
          </a:p>
        </p:txBody>
      </p:sp>
      <p:sp>
        <p:nvSpPr>
          <p:cNvPr id="2" name="PlaceHolder 3"/>
          <p:cNvSpPr>
            <a:spLocks noGrp="1"/>
          </p:cNvSpPr>
          <p:nvPr>
            <p:ph type="dt"/>
          </p:nvPr>
        </p:nvSpPr>
        <p:spPr>
          <a:xfrm>
            <a:off x="504000" y="5165280"/>
            <a:ext cx="2348280" cy="390600"/>
          </a:xfrm>
          <a:prstGeom prst="rect">
            <a:avLst/>
          </a:prstGeom>
        </p:spPr>
        <p:txBody>
          <a:bodyPr lIns="0" rIns="0" tIns="0" bIns="0">
            <a:noAutofit/>
          </a:bodyPr>
          <a:p>
            <a:r>
              <a:rPr b="0" lang="sv-SE" sz="1400" spc="-1" strike="noStrike">
                <a:latin typeface="Times New Roman"/>
              </a:rPr>
              <a:t>&lt;datum/tid&gt;</a:t>
            </a:r>
            <a:endParaRPr b="0" lang="sv-SE" sz="1400" spc="-1" strike="noStrike">
              <a:latin typeface="Times New Roman"/>
            </a:endParaRPr>
          </a:p>
        </p:txBody>
      </p:sp>
      <p:sp>
        <p:nvSpPr>
          <p:cNvPr id="3" name="PlaceHolder 4"/>
          <p:cNvSpPr>
            <a:spLocks noGrp="1"/>
          </p:cNvSpPr>
          <p:nvPr>
            <p:ph type="ftr"/>
          </p:nvPr>
        </p:nvSpPr>
        <p:spPr>
          <a:xfrm>
            <a:off x="3447360" y="5165280"/>
            <a:ext cx="3195000" cy="390600"/>
          </a:xfrm>
          <a:prstGeom prst="rect">
            <a:avLst/>
          </a:prstGeom>
        </p:spPr>
        <p:txBody>
          <a:bodyPr lIns="0" rIns="0" tIns="0" bIns="0">
            <a:noAutofit/>
          </a:bodyPr>
          <a:p>
            <a:pPr algn="ctr"/>
            <a:r>
              <a:rPr b="0" lang="sv-SE" sz="1400" spc="-1" strike="noStrike">
                <a:latin typeface="Times New Roman"/>
              </a:rPr>
              <a:t>&lt;sidfot&gt;</a:t>
            </a:r>
            <a:endParaRPr b="0" lang="sv-SE" sz="1400" spc="-1" strike="noStrike">
              <a:latin typeface="Times New Roman"/>
            </a:endParaRPr>
          </a:p>
        </p:txBody>
      </p:sp>
      <p:sp>
        <p:nvSpPr>
          <p:cNvPr id="4" name="PlaceHolder 5"/>
          <p:cNvSpPr>
            <a:spLocks noGrp="1"/>
          </p:cNvSpPr>
          <p:nvPr>
            <p:ph type="sldNum"/>
          </p:nvPr>
        </p:nvSpPr>
        <p:spPr>
          <a:xfrm>
            <a:off x="7227360" y="5165280"/>
            <a:ext cx="2348280" cy="390600"/>
          </a:xfrm>
          <a:prstGeom prst="rect">
            <a:avLst/>
          </a:prstGeom>
        </p:spPr>
        <p:txBody>
          <a:bodyPr lIns="0" rIns="0" tIns="0" bIns="0">
            <a:noAutofit/>
          </a:bodyPr>
          <a:p>
            <a:pPr algn="r"/>
            <a:fld id="{98CC9311-4D42-4DD8-9E31-166EB29BE25B}" type="slidenum">
              <a:rPr b="0" lang="sv-SE" sz="1400" spc="-1" strike="noStrike">
                <a:latin typeface="Times New Roman"/>
              </a:rPr>
              <a:t>&lt;nummer&gt;</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CustomShape 1"/>
          <p:cNvSpPr/>
          <p:nvPr/>
        </p:nvSpPr>
        <p:spPr>
          <a:xfrm>
            <a:off x="0" y="0"/>
            <a:ext cx="10076760" cy="720000"/>
          </a:xfrm>
          <a:prstGeom prst="rect">
            <a:avLst/>
          </a:prstGeom>
          <a:gradFill rotWithShape="0">
            <a:gsLst>
              <a:gs pos="0">
                <a:srgbClr val="77caee"/>
              </a:gs>
              <a:gs pos="100000">
                <a:srgbClr val="009bdd"/>
              </a:gs>
            </a:gsLst>
            <a:lin ang="10800000"/>
          </a:gradFill>
          <a:ln w="18000">
            <a:noFill/>
          </a:ln>
          <a:effectLst>
            <a:outerShdw dist="10800" dir="5400000">
              <a:srgbClr val="009bdd"/>
            </a:outerShdw>
          </a:effectLst>
        </p:spPr>
        <p:style>
          <a:lnRef idx="0"/>
          <a:fillRef idx="0"/>
          <a:effectRef idx="0"/>
          <a:fontRef idx="minor"/>
        </p:style>
      </p:sp>
      <p:sp>
        <p:nvSpPr>
          <p:cNvPr id="42" name="CustomShape 2"/>
          <p:cNvSpPr/>
          <p:nvPr/>
        </p:nvSpPr>
        <p:spPr>
          <a:xfrm>
            <a:off x="3240" y="5040000"/>
            <a:ext cx="10076760" cy="631440"/>
          </a:xfrm>
          <a:prstGeom prst="rect">
            <a:avLst/>
          </a:prstGeom>
          <a:gradFill rotWithShape="0">
            <a:gsLst>
              <a:gs pos="0">
                <a:srgbClr val="77caee"/>
              </a:gs>
              <a:gs pos="100000">
                <a:srgbClr val="009bdd"/>
              </a:gs>
            </a:gsLst>
            <a:lin ang="10800000"/>
          </a:gradFill>
          <a:ln w="18000">
            <a:noFill/>
          </a:ln>
          <a:effectLst>
            <a:outerShdw dist="10800" dir="5400000">
              <a:srgbClr val="009bdd"/>
            </a:outerShdw>
          </a:effectLst>
        </p:spPr>
        <p:style>
          <a:lnRef idx="0"/>
          <a:fillRef idx="0"/>
          <a:effectRef idx="0"/>
          <a:fontRef idx="minor"/>
        </p:style>
      </p:sp>
      <p:sp>
        <p:nvSpPr>
          <p:cNvPr id="43" name="PlaceHolder 3"/>
          <p:cNvSpPr>
            <a:spLocks noGrp="1"/>
          </p:cNvSpPr>
          <p:nvPr>
            <p:ph type="title"/>
          </p:nvPr>
        </p:nvSpPr>
        <p:spPr>
          <a:xfrm>
            <a:off x="360000" y="180000"/>
            <a:ext cx="9360000" cy="478080"/>
          </a:xfrm>
          <a:prstGeom prst="rect">
            <a:avLst/>
          </a:prstGeom>
        </p:spPr>
        <p:txBody>
          <a:bodyPr lIns="0" rIns="0" tIns="0" bIns="0" anchor="ctr">
            <a:noAutofit/>
          </a:bodyPr>
          <a:p>
            <a:pPr algn="ctr"/>
            <a:r>
              <a:rPr b="0" lang="sv-SE" sz="3300" spc="-1" strike="noStrike">
                <a:solidFill>
                  <a:srgbClr val="ffffff"/>
                </a:solidFill>
                <a:latin typeface="Arial"/>
              </a:rPr>
              <a:t>Klicka för att redigera rubriktextens format</a:t>
            </a:r>
            <a:endParaRPr b="0" lang="sv-SE" sz="3300" spc="-1" strike="noStrike">
              <a:solidFill>
                <a:srgbClr val="ffffff"/>
              </a:solidFill>
              <a:latin typeface="Arial"/>
            </a:endParaRPr>
          </a:p>
        </p:txBody>
      </p:sp>
      <p:sp>
        <p:nvSpPr>
          <p:cNvPr id="44" name="PlaceHolder 4"/>
          <p:cNvSpPr>
            <a:spLocks noGrp="1"/>
          </p:cNvSpPr>
          <p:nvPr>
            <p:ph type="body"/>
          </p:nvPr>
        </p:nvSpPr>
        <p:spPr>
          <a:xfrm>
            <a:off x="360000" y="1080000"/>
            <a:ext cx="9360000" cy="3600000"/>
          </a:xfrm>
          <a:prstGeom prst="rect">
            <a:avLst/>
          </a:prstGeom>
        </p:spPr>
        <p:txBody>
          <a:bodyPr lIns="0" rIns="0" tIns="0" bIns="0">
            <a:noAutofit/>
          </a:bodyPr>
          <a:p>
            <a:pPr marL="432000" indent="-324000">
              <a:spcBef>
                <a:spcPts val="1060"/>
              </a:spcBef>
              <a:buClr>
                <a:srgbClr val="77caee"/>
              </a:buClr>
              <a:buSzPct val="45000"/>
              <a:buFont typeface="Wingdings" charset="2"/>
              <a:buChar char=""/>
            </a:pPr>
            <a:r>
              <a:rPr b="0" lang="sv-SE" sz="2400" spc="-1" strike="noStrike">
                <a:solidFill>
                  <a:srgbClr val="009bdd"/>
                </a:solidFill>
                <a:latin typeface="Arial"/>
              </a:rPr>
              <a:t>Klicka för att redigera dispositionstextens format</a:t>
            </a:r>
            <a:endParaRPr b="0" lang="sv-SE" sz="2400" spc="-1" strike="noStrike">
              <a:solidFill>
                <a:srgbClr val="009bdd"/>
              </a:solidFill>
              <a:latin typeface="Arial"/>
            </a:endParaRPr>
          </a:p>
          <a:p>
            <a:pPr lvl="1" marL="864000" indent="-324000">
              <a:spcBef>
                <a:spcPts val="850"/>
              </a:spcBef>
              <a:buClr>
                <a:srgbClr val="77caee"/>
              </a:buClr>
              <a:buSzPct val="45000"/>
              <a:buFont typeface="Wingdings" charset="2"/>
              <a:buChar char=""/>
            </a:pPr>
            <a:r>
              <a:rPr b="0" lang="sv-SE" sz="2100" spc="-1" strike="noStrike">
                <a:solidFill>
                  <a:srgbClr val="009bdd"/>
                </a:solidFill>
                <a:latin typeface="Arial"/>
              </a:rPr>
              <a:t>Andra dispositionsnivån</a:t>
            </a:r>
            <a:endParaRPr b="0" lang="sv-SE" sz="2100" spc="-1" strike="noStrike">
              <a:solidFill>
                <a:srgbClr val="009bdd"/>
              </a:solidFill>
              <a:latin typeface="Arial"/>
            </a:endParaRPr>
          </a:p>
          <a:p>
            <a:pPr lvl="2" marL="1296000" indent="-288000">
              <a:spcBef>
                <a:spcPts val="635"/>
              </a:spcBef>
              <a:buClr>
                <a:srgbClr val="77caee"/>
              </a:buClr>
              <a:buSzPct val="45000"/>
              <a:buFont typeface="Wingdings" charset="2"/>
              <a:buChar char=""/>
            </a:pPr>
            <a:r>
              <a:rPr b="0" lang="sv-SE" sz="1800" spc="-1" strike="noStrike">
                <a:solidFill>
                  <a:srgbClr val="009bdd"/>
                </a:solidFill>
                <a:latin typeface="Arial"/>
              </a:rPr>
              <a:t>Tredje dispositionsnivån</a:t>
            </a:r>
            <a:endParaRPr b="0" lang="sv-SE" sz="1800" spc="-1" strike="noStrike">
              <a:solidFill>
                <a:srgbClr val="009bdd"/>
              </a:solidFill>
              <a:latin typeface="Arial"/>
            </a:endParaRPr>
          </a:p>
          <a:p>
            <a:pPr lvl="3" marL="1728000" indent="-216000">
              <a:spcBef>
                <a:spcPts val="422"/>
              </a:spcBef>
              <a:buClr>
                <a:srgbClr val="77caee"/>
              </a:buClr>
              <a:buSzPct val="45000"/>
              <a:buFont typeface="Wingdings" charset="2"/>
              <a:buChar char=""/>
            </a:pPr>
            <a:r>
              <a:rPr b="0" lang="sv-SE" sz="1500" spc="-1" strike="noStrike">
                <a:solidFill>
                  <a:srgbClr val="009bdd"/>
                </a:solidFill>
                <a:latin typeface="Arial"/>
              </a:rPr>
              <a:t>Fjärde dispositionsnivån</a:t>
            </a:r>
            <a:endParaRPr b="0" lang="sv-SE" sz="1500" spc="-1" strike="noStrike">
              <a:solidFill>
                <a:srgbClr val="009bdd"/>
              </a:solidFill>
              <a:latin typeface="Arial"/>
            </a:endParaRPr>
          </a:p>
          <a:p>
            <a:pPr lvl="4" marL="2160000" indent="-216000">
              <a:spcBef>
                <a:spcPts val="210"/>
              </a:spcBef>
              <a:buClr>
                <a:srgbClr val="77caee"/>
              </a:buClr>
              <a:buSzPct val="45000"/>
              <a:buFont typeface="Wingdings" charset="2"/>
              <a:buChar char=""/>
            </a:pPr>
            <a:r>
              <a:rPr b="0" lang="sv-SE" sz="1500" spc="-1" strike="noStrike">
                <a:solidFill>
                  <a:srgbClr val="009bdd"/>
                </a:solidFill>
                <a:latin typeface="Arial"/>
              </a:rPr>
              <a:t>Femte dispositionsnivån</a:t>
            </a:r>
            <a:endParaRPr b="0" lang="sv-SE" sz="1500" spc="-1" strike="noStrike">
              <a:solidFill>
                <a:srgbClr val="009bdd"/>
              </a:solidFill>
              <a:latin typeface="Arial"/>
            </a:endParaRPr>
          </a:p>
          <a:p>
            <a:pPr lvl="5" marL="2592000" indent="-216000">
              <a:spcBef>
                <a:spcPts val="210"/>
              </a:spcBef>
              <a:buClr>
                <a:srgbClr val="77caee"/>
              </a:buClr>
              <a:buSzPct val="45000"/>
              <a:buFont typeface="Wingdings" charset="2"/>
              <a:buChar char=""/>
            </a:pPr>
            <a:r>
              <a:rPr b="0" lang="sv-SE" sz="1500" spc="-1" strike="noStrike">
                <a:solidFill>
                  <a:srgbClr val="009bdd"/>
                </a:solidFill>
                <a:latin typeface="Arial"/>
              </a:rPr>
              <a:t>Sjätte dispositionsnivån</a:t>
            </a:r>
            <a:endParaRPr b="0" lang="sv-SE" sz="1500" spc="-1" strike="noStrike">
              <a:solidFill>
                <a:srgbClr val="009bdd"/>
              </a:solidFill>
              <a:latin typeface="Arial"/>
            </a:endParaRPr>
          </a:p>
          <a:p>
            <a:pPr lvl="6" marL="3024000" indent="-216000">
              <a:spcBef>
                <a:spcPts val="210"/>
              </a:spcBef>
              <a:buClr>
                <a:srgbClr val="77caee"/>
              </a:buClr>
              <a:buSzPct val="45000"/>
              <a:buFont typeface="Wingdings" charset="2"/>
              <a:buChar char=""/>
            </a:pPr>
            <a:r>
              <a:rPr b="0" lang="sv-SE" sz="1500" spc="-1" strike="noStrike">
                <a:solidFill>
                  <a:srgbClr val="009bdd"/>
                </a:solidFill>
                <a:latin typeface="Arial"/>
              </a:rPr>
              <a:t>Sjunde dispositionsnivån</a:t>
            </a:r>
            <a:endParaRPr b="0" lang="sv-SE" sz="1500" spc="-1" strike="noStrike">
              <a:solidFill>
                <a:srgbClr val="009bdd"/>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TextShape 1"/>
          <p:cNvSpPr txBox="1"/>
          <p:nvPr/>
        </p:nvSpPr>
        <p:spPr>
          <a:xfrm>
            <a:off x="360000" y="180000"/>
            <a:ext cx="9360000" cy="478080"/>
          </a:xfrm>
          <a:prstGeom prst="rect">
            <a:avLst/>
          </a:prstGeom>
          <a:noFill/>
          <a:ln w="0">
            <a:noFill/>
          </a:ln>
        </p:spPr>
        <p:txBody>
          <a:bodyPr lIns="0" rIns="0" tIns="0" bIns="0" anchor="ctr">
            <a:noAutofit/>
          </a:bodyPr>
          <a:p>
            <a:pPr algn="ctr"/>
            <a:r>
              <a:rPr b="0" lang="sv-SE" sz="3300" spc="-1" strike="noStrike">
                <a:solidFill>
                  <a:srgbClr val="ffffff"/>
                </a:solidFill>
                <a:latin typeface="Arial"/>
              </a:rPr>
              <a:t>The Elements of a Paragraph</a:t>
            </a:r>
            <a:endParaRPr b="0" lang="sv-SE" sz="3300" spc="-1" strike="noStrike">
              <a:solidFill>
                <a:srgbClr val="ffffff"/>
              </a:solidFill>
              <a:latin typeface="Arial"/>
            </a:endParaRPr>
          </a:p>
        </p:txBody>
      </p:sp>
      <p:sp>
        <p:nvSpPr>
          <p:cNvPr id="82" name="TextShape 2"/>
          <p:cNvSpPr txBox="1"/>
          <p:nvPr/>
        </p:nvSpPr>
        <p:spPr>
          <a:xfrm>
            <a:off x="360000" y="1080000"/>
            <a:ext cx="9360000" cy="3600000"/>
          </a:xfrm>
          <a:prstGeom prst="rect">
            <a:avLst/>
          </a:prstGeom>
          <a:noFill/>
          <a:ln w="0">
            <a:noFill/>
          </a:ln>
        </p:spPr>
        <p:txBody>
          <a:bodyPr lIns="0" rIns="0" tIns="0" bIns="0">
            <a:noAutofit/>
          </a:bodyPr>
          <a:p>
            <a:pPr algn="just">
              <a:spcBef>
                <a:spcPts val="1060"/>
              </a:spcBef>
            </a:pPr>
            <a:r>
              <a:rPr b="0" lang="sv-SE" sz="1800" spc="-1" strike="noStrike">
                <a:solidFill>
                  <a:srgbClr val="000000"/>
                </a:solidFill>
                <a:latin typeface="Georgia"/>
              </a:rPr>
              <a:t>A paragraph typically consists of three elements: a topic sentence, supporting sentences, and a concluding sentence:</a:t>
            </a:r>
            <a:endParaRPr b="0" lang="sv-SE" sz="1800" spc="-1" strike="noStrike">
              <a:solidFill>
                <a:srgbClr val="009bdd"/>
              </a:solidFill>
              <a:latin typeface="Arial"/>
            </a:endParaRPr>
          </a:p>
          <a:p>
            <a:pPr algn="just">
              <a:spcBef>
                <a:spcPts val="1060"/>
              </a:spcBef>
            </a:pPr>
            <a:r>
              <a:rPr b="0" lang="sv-SE" sz="1800" spc="-1" strike="noStrike">
                <a:solidFill>
                  <a:srgbClr val="000000"/>
                </a:solidFill>
                <a:latin typeface="Georgia"/>
              </a:rPr>
              <a:t>1. In the topic sentence (which is often the introductory sentence), the topic or focus of the paragraph is presented. The topic sentence serves as a focal point, foregrounding the content of the whole paragraph. By signalling to the reader what the paragraph deals with, the topic sentence will thus increase the readability of the text. Although it is possible for the topic sentence to appear anywhere in a paragraph, it usually appears at the beginning.</a:t>
            </a:r>
            <a:endParaRPr b="0" lang="sv-SE" sz="1800" spc="-1" strike="noStrike">
              <a:solidFill>
                <a:srgbClr val="009bdd"/>
              </a:solidFill>
              <a:latin typeface="Arial"/>
            </a:endParaRPr>
          </a:p>
          <a:p>
            <a:pPr algn="just">
              <a:spcBef>
                <a:spcPts val="1060"/>
              </a:spcBef>
            </a:pPr>
            <a:r>
              <a:rPr b="0" lang="sv-SE" sz="1800" spc="-1" strike="noStrike">
                <a:solidFill>
                  <a:srgbClr val="000000"/>
                </a:solidFill>
                <a:latin typeface="Georgia"/>
              </a:rPr>
              <a:t>2. The main part of the paragraph consists of supporting sentences: this is where the argument that explains and/or proves the topic sentence is delivered.</a:t>
            </a:r>
            <a:endParaRPr b="0" lang="sv-SE" sz="1800" spc="-1" strike="noStrike">
              <a:solidFill>
                <a:srgbClr val="009bdd"/>
              </a:solidFill>
              <a:latin typeface="Arial"/>
            </a:endParaRPr>
          </a:p>
          <a:p>
            <a:pPr algn="just">
              <a:spcBef>
                <a:spcPts val="1060"/>
              </a:spcBef>
            </a:pPr>
            <a:r>
              <a:rPr b="0" lang="sv-SE" sz="1800" spc="-1" strike="noStrike">
                <a:solidFill>
                  <a:srgbClr val="000000"/>
                </a:solidFill>
                <a:latin typeface="Georgia"/>
              </a:rPr>
              <a:t>3. At the end of the paragraph is the concluding sentence (transition sentence), which sums up the argument of the paragraph, and may create a transition to the next paragraph. A transition provides the text with a smoother flow between paragraphs.</a:t>
            </a:r>
            <a:endParaRPr b="0" lang="sv-SE" sz="1800" spc="-1" strike="noStrike">
              <a:solidFill>
                <a:srgbClr val="009bdd"/>
              </a:solidFill>
              <a:latin typeface="Arial"/>
            </a:endParaRPr>
          </a:p>
          <a:p>
            <a:pPr algn="just">
              <a:spcBef>
                <a:spcPts val="1060"/>
              </a:spcBef>
            </a:pPr>
            <a:endParaRPr b="0" lang="sv-SE" sz="1800" spc="-1" strike="noStrike">
              <a:solidFill>
                <a:srgbClr val="009bdd"/>
              </a:solidFill>
              <a:latin typeface="Arial"/>
            </a:endParaRPr>
          </a:p>
          <a:p>
            <a:pPr algn="just">
              <a:spcBef>
                <a:spcPts val="1060"/>
              </a:spcBef>
            </a:pPr>
            <a:r>
              <a:rPr b="0" lang="sv-SE" sz="1400" spc="-1" strike="noStrike">
                <a:solidFill>
                  <a:srgbClr val="000000"/>
                </a:solidFill>
                <a:latin typeface="Georgia"/>
              </a:rPr>
              <a:t>https://awelu.srv.lu.se/the-writing-process/writing-stage/structuring-the-text/structure-within-paragraphs/</a:t>
            </a:r>
            <a:endParaRPr b="0" lang="sv-SE" sz="1400" spc="-1" strike="noStrike">
              <a:solidFill>
                <a:srgbClr val="009bdd"/>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TextShape 1"/>
          <p:cNvSpPr txBox="1"/>
          <p:nvPr/>
        </p:nvSpPr>
        <p:spPr>
          <a:xfrm>
            <a:off x="360000" y="180000"/>
            <a:ext cx="9360000" cy="478080"/>
          </a:xfrm>
          <a:prstGeom prst="rect">
            <a:avLst/>
          </a:prstGeom>
          <a:noFill/>
          <a:ln w="0">
            <a:noFill/>
          </a:ln>
        </p:spPr>
        <p:txBody>
          <a:bodyPr lIns="0" rIns="0" tIns="0" bIns="0" anchor="ctr">
            <a:noAutofit/>
          </a:bodyPr>
          <a:p>
            <a:pPr algn="ctr"/>
            <a:endParaRPr b="0" lang="sv-SE" sz="3300" spc="-1" strike="noStrike">
              <a:solidFill>
                <a:srgbClr val="ffffff"/>
              </a:solidFill>
              <a:latin typeface="Arial"/>
            </a:endParaRPr>
          </a:p>
        </p:txBody>
      </p:sp>
      <p:sp>
        <p:nvSpPr>
          <p:cNvPr id="84" name="TextShape 2"/>
          <p:cNvSpPr txBox="1"/>
          <p:nvPr/>
        </p:nvSpPr>
        <p:spPr>
          <a:xfrm>
            <a:off x="360000" y="1080000"/>
            <a:ext cx="9360000" cy="3600000"/>
          </a:xfrm>
          <a:prstGeom prst="rect">
            <a:avLst/>
          </a:prstGeom>
          <a:noFill/>
          <a:ln w="0">
            <a:noFill/>
          </a:ln>
        </p:spPr>
        <p:txBody>
          <a:bodyPr lIns="0" rIns="0" tIns="0" bIns="0">
            <a:noAutofit/>
          </a:bodyPr>
          <a:p>
            <a:pPr algn="just">
              <a:spcBef>
                <a:spcPts val="1060"/>
              </a:spcBef>
            </a:pPr>
            <a:r>
              <a:rPr b="0" lang="sv-SE" sz="2400" spc="-1" strike="noStrike">
                <a:solidFill>
                  <a:srgbClr val="ff0000"/>
                </a:solidFill>
                <a:latin typeface="Georgia"/>
              </a:rPr>
              <a:t>Death is not an individual but a social event.</a:t>
            </a:r>
            <a:r>
              <a:rPr b="0" lang="sv-SE" sz="2400" spc="-1" strike="noStrike">
                <a:solidFill>
                  <a:srgbClr val="000000"/>
                </a:solidFill>
                <a:latin typeface="Georgia"/>
              </a:rPr>
              <a:t> </a:t>
            </a:r>
            <a:r>
              <a:rPr b="0" lang="sv-SE" sz="2400" spc="-1" strike="noStrike">
                <a:solidFill>
                  <a:srgbClr val="00a933"/>
                </a:solidFill>
                <a:latin typeface="Georgia"/>
              </a:rPr>
              <a:t>When, with a barely noticeable sigh, the last gasp of air is exhaled, the blood stops pulsating through arteries and veins, and neurons cease activating the brain, the life of a human organism has ended. Death is not official, however, until the community takes notice. In modern societies, a physician – any physician will do – verifies that death has occurred, often by simply putting a stethoscope on the chest to listen for heart sounds and palpating for a pulse. </a:t>
            </a:r>
            <a:r>
              <a:rPr b="0" lang="sv-SE" sz="2400" spc="-1" strike="noStrike">
                <a:solidFill>
                  <a:srgbClr val="6b5e9b"/>
                </a:solidFill>
                <a:latin typeface="Georgia"/>
              </a:rPr>
              <a:t>Except in cases of organ procurement, the last medical act consists of filling out a death certificate, where the physician notes the time and cause for death.</a:t>
            </a:r>
            <a:endParaRPr b="0" lang="sv-SE" sz="2400" spc="-1" strike="noStrike">
              <a:solidFill>
                <a:srgbClr val="009bdd"/>
              </a:solidFill>
              <a:latin typeface="Arial"/>
            </a:endParaRPr>
          </a:p>
          <a:p>
            <a:pPr algn="just">
              <a:spcBef>
                <a:spcPts val="1060"/>
              </a:spcBef>
            </a:pPr>
            <a:endParaRPr b="0" lang="sv-SE" sz="2400" spc="-1" strike="noStrike">
              <a:solidFill>
                <a:srgbClr val="009bdd"/>
              </a:solidFill>
              <a:latin typeface="Arial"/>
            </a:endParaRPr>
          </a:p>
          <a:p>
            <a:pPr algn="just">
              <a:spcBef>
                <a:spcPts val="567"/>
              </a:spcBef>
            </a:pPr>
            <a:r>
              <a:rPr b="0" lang="en-US" sz="1600" spc="-1" strike="noStrike">
                <a:solidFill>
                  <a:srgbClr val="000000"/>
                </a:solidFill>
                <a:latin typeface="Georgia"/>
              </a:rPr>
              <a:t>Timmermans, Stefan 2006 </a:t>
            </a:r>
            <a:r>
              <a:rPr b="0" i="1" lang="en-US" sz="1600" spc="-1" strike="noStrike">
                <a:solidFill>
                  <a:srgbClr val="000000"/>
                </a:solidFill>
                <a:latin typeface="Georgia"/>
              </a:rPr>
              <a:t>Postmortem — How Medical Examiners Explain Suspicious Deaths</a:t>
            </a:r>
            <a:r>
              <a:rPr b="0" lang="en-US" sz="1600" spc="-1" strike="noStrike">
                <a:solidFill>
                  <a:srgbClr val="000000"/>
                </a:solidFill>
                <a:latin typeface="Georgia"/>
              </a:rPr>
              <a:t>. Chicago: The University of Chicago Press.</a:t>
            </a:r>
            <a:endParaRPr b="0" lang="sv-SE" sz="1600" spc="-1" strike="noStrike">
              <a:solidFill>
                <a:srgbClr val="009bdd"/>
              </a:solidFill>
              <a:latin typeface="Arial"/>
            </a:endParaRPr>
          </a:p>
          <a:p>
            <a:pPr algn="just">
              <a:spcBef>
                <a:spcPts val="1060"/>
              </a:spcBef>
            </a:pPr>
            <a:endParaRPr b="0" lang="sv-SE" sz="1600" spc="-1" strike="noStrike">
              <a:solidFill>
                <a:srgbClr val="009bdd"/>
              </a:solidFill>
              <a:latin typeface="Arial"/>
            </a:endParaRPr>
          </a:p>
          <a:p>
            <a:pPr algn="just">
              <a:spcBef>
                <a:spcPts val="1060"/>
              </a:spcBef>
            </a:pPr>
            <a:r>
              <a:rPr b="0" lang="sv-SE" sz="2400" spc="-1" strike="noStrike">
                <a:solidFill>
                  <a:srgbClr val="000000"/>
                </a:solidFill>
                <a:latin typeface="Georgia"/>
              </a:rPr>
              <a:t>  </a:t>
            </a:r>
            <a:endParaRPr b="0" lang="sv-SE" sz="2400" spc="-1" strike="noStrike">
              <a:solidFill>
                <a:srgbClr val="009bdd"/>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TextShape 1"/>
          <p:cNvSpPr txBox="1"/>
          <p:nvPr/>
        </p:nvSpPr>
        <p:spPr>
          <a:xfrm>
            <a:off x="360000" y="180000"/>
            <a:ext cx="9360000" cy="478080"/>
          </a:xfrm>
          <a:prstGeom prst="rect">
            <a:avLst/>
          </a:prstGeom>
          <a:noFill/>
          <a:ln w="0">
            <a:noFill/>
          </a:ln>
        </p:spPr>
        <p:txBody>
          <a:bodyPr lIns="0" rIns="0" tIns="0" bIns="0" anchor="ctr">
            <a:noAutofit/>
          </a:bodyPr>
          <a:p>
            <a:pPr algn="ctr"/>
            <a:r>
              <a:rPr b="0" lang="sv-SE" sz="3300" spc="-1" strike="noStrike">
                <a:solidFill>
                  <a:srgbClr val="ffffff"/>
                </a:solidFill>
                <a:latin typeface="Georgia"/>
              </a:rPr>
              <a:t>In Other Words: The Elements of a Narrative</a:t>
            </a:r>
            <a:endParaRPr b="0" lang="sv-SE" sz="3300" spc="-1" strike="noStrike">
              <a:solidFill>
                <a:srgbClr val="ffffff"/>
              </a:solidFill>
              <a:latin typeface="Arial"/>
            </a:endParaRPr>
          </a:p>
        </p:txBody>
      </p:sp>
      <p:sp>
        <p:nvSpPr>
          <p:cNvPr id="86" name="TextShape 2"/>
          <p:cNvSpPr txBox="1"/>
          <p:nvPr/>
        </p:nvSpPr>
        <p:spPr>
          <a:xfrm>
            <a:off x="360000" y="1080000"/>
            <a:ext cx="9360000" cy="3600000"/>
          </a:xfrm>
          <a:prstGeom prst="rect">
            <a:avLst/>
          </a:prstGeom>
          <a:noFill/>
          <a:ln w="0">
            <a:noFill/>
          </a:ln>
        </p:spPr>
        <p:txBody>
          <a:bodyPr lIns="0" rIns="0" tIns="0" bIns="0">
            <a:noAutofit/>
          </a:bodyPr>
          <a:p>
            <a:pPr algn="just">
              <a:spcBef>
                <a:spcPts val="1060"/>
              </a:spcBef>
            </a:pPr>
            <a:endParaRPr b="0" lang="sv-SE" sz="2400" spc="-1" strike="noStrike">
              <a:solidFill>
                <a:srgbClr val="009bdd"/>
              </a:solidFill>
              <a:latin typeface="Arial"/>
            </a:endParaRPr>
          </a:p>
          <a:p>
            <a:pPr algn="just">
              <a:spcBef>
                <a:spcPts val="1060"/>
              </a:spcBef>
            </a:pPr>
            <a:r>
              <a:rPr b="0" lang="sv-SE" sz="2200" spc="-1" strike="noStrike">
                <a:solidFill>
                  <a:srgbClr val="000000"/>
                </a:solidFill>
                <a:latin typeface="Georgia"/>
                <a:ea typeface="Calibri"/>
              </a:rPr>
              <a:t>a. </a:t>
            </a:r>
            <a:r>
              <a:rPr b="0" lang="sv-SE" sz="2200" spc="-1" strike="noStrike">
                <a:solidFill>
                  <a:srgbClr val="000000"/>
                </a:solidFill>
                <a:latin typeface="Georgia"/>
                <a:ea typeface="Georgia"/>
              </a:rPr>
              <a:t>Introduction (analytic point)</a:t>
            </a:r>
            <a:endParaRPr b="0" lang="sv-SE" sz="2200" spc="-1" strike="noStrike">
              <a:solidFill>
                <a:srgbClr val="009bdd"/>
              </a:solidFill>
              <a:latin typeface="Arial"/>
            </a:endParaRPr>
          </a:p>
          <a:p>
            <a:pPr algn="just">
              <a:spcBef>
                <a:spcPts val="1060"/>
              </a:spcBef>
            </a:pPr>
            <a:r>
              <a:rPr b="0" lang="sv-SE" sz="2200" spc="-1" strike="noStrike">
                <a:solidFill>
                  <a:srgbClr val="000000"/>
                </a:solidFill>
                <a:latin typeface="Georgia"/>
                <a:ea typeface="Calibri"/>
              </a:rPr>
              <a:t>b. </a:t>
            </a:r>
            <a:r>
              <a:rPr b="0" lang="sv-SE" sz="2200" spc="-1" strike="noStrike">
                <a:solidFill>
                  <a:srgbClr val="000000"/>
                </a:solidFill>
                <a:latin typeface="Georgia"/>
                <a:ea typeface="Georgia"/>
              </a:rPr>
              <a:t>Orientation information</a:t>
            </a:r>
            <a:endParaRPr b="0" lang="sv-SE" sz="2200" spc="-1" strike="noStrike">
              <a:solidFill>
                <a:srgbClr val="009bdd"/>
              </a:solidFill>
              <a:latin typeface="Arial"/>
            </a:endParaRPr>
          </a:p>
          <a:p>
            <a:pPr algn="just">
              <a:spcBef>
                <a:spcPts val="1060"/>
              </a:spcBef>
            </a:pPr>
            <a:r>
              <a:rPr b="0" lang="sv-SE" sz="2200" spc="-1" strike="noStrike">
                <a:solidFill>
                  <a:srgbClr val="000000"/>
                </a:solidFill>
                <a:latin typeface="Georgia"/>
                <a:ea typeface="Calibri"/>
              </a:rPr>
              <a:t>c. </a:t>
            </a:r>
            <a:r>
              <a:rPr b="0" lang="sv-SE" sz="2200" spc="-1" strike="noStrike">
                <a:solidFill>
                  <a:srgbClr val="000000"/>
                </a:solidFill>
                <a:latin typeface="Georgia"/>
                <a:ea typeface="Georgia"/>
              </a:rPr>
              <a:t>Excerpt (for example from an interview)</a:t>
            </a:r>
            <a:endParaRPr b="0" lang="sv-SE" sz="2200" spc="-1" strike="noStrike">
              <a:solidFill>
                <a:srgbClr val="009bdd"/>
              </a:solidFill>
              <a:latin typeface="Arial"/>
            </a:endParaRPr>
          </a:p>
          <a:p>
            <a:pPr algn="just">
              <a:spcBef>
                <a:spcPts val="1060"/>
              </a:spcBef>
            </a:pPr>
            <a:r>
              <a:rPr b="0" lang="sv-SE" sz="2200" spc="-1" strike="noStrike">
                <a:solidFill>
                  <a:srgbClr val="000000"/>
                </a:solidFill>
                <a:latin typeface="Georgia"/>
                <a:ea typeface="Calibri"/>
              </a:rPr>
              <a:t>d. </a:t>
            </a:r>
            <a:r>
              <a:rPr b="0" lang="sv-SE" sz="2200" spc="-1" strike="noStrike">
                <a:solidFill>
                  <a:srgbClr val="000000"/>
                </a:solidFill>
                <a:latin typeface="Georgia"/>
                <a:ea typeface="Georgia"/>
              </a:rPr>
              <a:t>Analytic commentary</a:t>
            </a:r>
            <a:endParaRPr b="0" lang="sv-SE" sz="2200" spc="-1" strike="noStrike">
              <a:solidFill>
                <a:srgbClr val="009bdd"/>
              </a:solidFill>
              <a:latin typeface="Arial"/>
            </a:endParaRPr>
          </a:p>
          <a:p>
            <a:pPr algn="just">
              <a:spcBef>
                <a:spcPts val="1060"/>
              </a:spcBef>
            </a:pPr>
            <a:endParaRPr b="0" lang="sv-SE" sz="2200" spc="-1" strike="noStrike">
              <a:solidFill>
                <a:srgbClr val="009bdd"/>
              </a:solidFill>
              <a:latin typeface="Arial"/>
            </a:endParaRPr>
          </a:p>
          <a:p>
            <a:pPr algn="just">
              <a:spcBef>
                <a:spcPts val="1060"/>
              </a:spcBef>
            </a:pPr>
            <a:r>
              <a:rPr b="0" lang="sv-SE" sz="2200" spc="-1" strike="noStrike">
                <a:solidFill>
                  <a:srgbClr val="000000"/>
                </a:solidFill>
                <a:latin typeface="Georgia"/>
                <a:ea typeface="Calibri"/>
              </a:rPr>
              <a:t>e. </a:t>
            </a:r>
            <a:r>
              <a:rPr b="0" lang="sv-SE" sz="2200" spc="-1" strike="noStrike">
                <a:solidFill>
                  <a:srgbClr val="000000"/>
                </a:solidFill>
                <a:latin typeface="Georgia"/>
                <a:ea typeface="Georgia"/>
              </a:rPr>
              <a:t>Summary</a:t>
            </a:r>
            <a:endParaRPr b="0" lang="sv-SE" sz="2200" spc="-1" strike="noStrike">
              <a:solidFill>
                <a:srgbClr val="009bdd"/>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TextShape 1"/>
          <p:cNvSpPr txBox="1"/>
          <p:nvPr/>
        </p:nvSpPr>
        <p:spPr>
          <a:xfrm>
            <a:off x="360000" y="180000"/>
            <a:ext cx="9360000" cy="478080"/>
          </a:xfrm>
          <a:prstGeom prst="rect">
            <a:avLst/>
          </a:prstGeom>
          <a:noFill/>
          <a:ln w="0">
            <a:noFill/>
          </a:ln>
        </p:spPr>
        <p:txBody>
          <a:bodyPr lIns="0" rIns="0" tIns="0" bIns="0" anchor="ctr">
            <a:noAutofit/>
          </a:bodyPr>
          <a:p>
            <a:pPr algn="ctr"/>
            <a:r>
              <a:rPr b="0" lang="sv-SE" sz="3300" spc="-1" strike="noStrike">
                <a:solidFill>
                  <a:srgbClr val="ffffff"/>
                </a:solidFill>
                <a:latin typeface="Georgia"/>
              </a:rPr>
              <a:t>Embedding Empirical Material</a:t>
            </a:r>
            <a:endParaRPr b="0" lang="sv-SE" sz="3300" spc="-1" strike="noStrike">
              <a:solidFill>
                <a:srgbClr val="ffffff"/>
              </a:solidFill>
              <a:latin typeface="Arial"/>
            </a:endParaRPr>
          </a:p>
        </p:txBody>
      </p:sp>
      <p:sp>
        <p:nvSpPr>
          <p:cNvPr id="88" name="TextShape 2"/>
          <p:cNvSpPr txBox="1"/>
          <p:nvPr/>
        </p:nvSpPr>
        <p:spPr>
          <a:xfrm>
            <a:off x="360000" y="900000"/>
            <a:ext cx="9360000" cy="3780000"/>
          </a:xfrm>
          <a:prstGeom prst="rect">
            <a:avLst/>
          </a:prstGeom>
          <a:noFill/>
          <a:ln w="0">
            <a:noFill/>
          </a:ln>
        </p:spPr>
        <p:txBody>
          <a:bodyPr lIns="0" rIns="0" tIns="0" bIns="0">
            <a:noAutofit/>
          </a:bodyPr>
          <a:p>
            <a:pPr>
              <a:lnSpc>
                <a:spcPct val="150000"/>
              </a:lnSpc>
            </a:pPr>
            <a:r>
              <a:rPr b="0" lang="sv-SE" sz="1500" spc="-1" strike="noStrike">
                <a:solidFill>
                  <a:srgbClr val="000000"/>
                </a:solidFill>
                <a:latin typeface="Georgia"/>
              </a:rPr>
              <a:t>Physical evidence, in contrast, is frequently described as inherently truthful and thus trustworthy—in Grissom’s words, for example, “Evidence only knows one thing: the truth. It is what it is” (ep. 5: 27:58). More than that, evidence is depicted as an agent in and of itself, as something that talks, testifies, proves, and raises questions, as these quotations illustrate:</a:t>
            </a:r>
            <a:endParaRPr b="0" lang="sv-SE" sz="1500" spc="-1" strike="noStrike">
              <a:solidFill>
                <a:srgbClr val="009bdd"/>
              </a:solidFill>
              <a:latin typeface="Arial"/>
            </a:endParaRPr>
          </a:p>
          <a:p>
            <a:r>
              <a:rPr b="0" lang="sv-SE" sz="1500" spc="-1" strike="noStrike">
                <a:solidFill>
                  <a:srgbClr val="000000"/>
                </a:solidFill>
                <a:latin typeface="Georgia"/>
              </a:rPr>
              <a:t>Frank Damon (a suspect about to be exonerated): “Can you prove it? In court?”</a:t>
            </a:r>
            <a:endParaRPr b="0" lang="sv-SE" sz="1500" spc="-1" strike="noStrike">
              <a:solidFill>
                <a:srgbClr val="009bdd"/>
              </a:solidFill>
              <a:latin typeface="Arial"/>
            </a:endParaRPr>
          </a:p>
          <a:p>
            <a:r>
              <a:rPr b="0" lang="sv-SE" sz="1500" spc="-1" strike="noStrike">
                <a:solidFill>
                  <a:srgbClr val="000000"/>
                </a:solidFill>
                <a:latin typeface="Georgia"/>
              </a:rPr>
              <a:t>Grissom: “The evidence can.” [ep. 12: 39:31]</a:t>
            </a:r>
            <a:endParaRPr b="0" lang="sv-SE" sz="1500" spc="-1" strike="noStrike">
              <a:solidFill>
                <a:srgbClr val="009bdd"/>
              </a:solidFill>
              <a:latin typeface="Arial"/>
            </a:endParaRPr>
          </a:p>
          <a:p>
            <a:r>
              <a:rPr b="0" lang="sv-SE" sz="1500" spc="-1" strike="noStrike">
                <a:solidFill>
                  <a:srgbClr val="000000"/>
                </a:solidFill>
                <a:latin typeface="Georgia"/>
              </a:rPr>
              <a:t> </a:t>
            </a:r>
            <a:endParaRPr b="0" lang="sv-SE" sz="1500" spc="-1" strike="noStrike">
              <a:solidFill>
                <a:srgbClr val="009bdd"/>
              </a:solidFill>
              <a:latin typeface="Arial"/>
            </a:endParaRPr>
          </a:p>
          <a:p>
            <a:r>
              <a:rPr b="0" lang="sv-SE" sz="1500" spc="-1" strike="noStrike">
                <a:solidFill>
                  <a:srgbClr val="000000"/>
                </a:solidFill>
                <a:latin typeface="Georgia"/>
              </a:rPr>
              <a:t>James Moore (a witness): “So I don’t have to testify?”</a:t>
            </a:r>
            <a:endParaRPr b="0" lang="sv-SE" sz="1500" spc="-1" strike="noStrike">
              <a:solidFill>
                <a:srgbClr val="009bdd"/>
              </a:solidFill>
              <a:latin typeface="Arial"/>
            </a:endParaRPr>
          </a:p>
          <a:p>
            <a:r>
              <a:rPr b="0" lang="sv-SE" sz="1500" spc="-1" strike="noStrike">
                <a:solidFill>
                  <a:srgbClr val="000000"/>
                </a:solidFill>
                <a:latin typeface="Georgia"/>
              </a:rPr>
              <a:t>Warrick: “The evidence will testify for you.” [ep. 22: 39:43]</a:t>
            </a:r>
            <a:endParaRPr b="0" lang="sv-SE" sz="1500" spc="-1" strike="noStrike">
              <a:solidFill>
                <a:srgbClr val="009bdd"/>
              </a:solidFill>
              <a:latin typeface="Arial"/>
            </a:endParaRPr>
          </a:p>
          <a:p>
            <a:pPr>
              <a:lnSpc>
                <a:spcPct val="150000"/>
              </a:lnSpc>
            </a:pPr>
            <a:r>
              <a:rPr b="0" lang="sv-SE" sz="1500" spc="-1" strike="noStrike">
                <a:solidFill>
                  <a:srgbClr val="000000"/>
                </a:solidFill>
                <a:latin typeface="Georgia"/>
              </a:rPr>
              <a:t>As evidence “only knows the truth,” it will of course not only speak but also speak nothing but the truth. The investigator’s role, accordingly, is described as rather passive as compared to the active “speaking” evidence. The key feature of this passive role is to refrain from making assumptions or, as it is often put, to reserve judgment…. In other words, the investigator’s job is to remain passive, so the evidence can speak for itself unadulteratedly, telling the absolute truth.</a:t>
            </a:r>
            <a:endParaRPr b="0" lang="sv-SE" sz="1500" spc="-1" strike="noStrike">
              <a:solidFill>
                <a:srgbClr val="009bdd"/>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TextShape 1"/>
          <p:cNvSpPr txBox="1"/>
          <p:nvPr/>
        </p:nvSpPr>
        <p:spPr>
          <a:xfrm>
            <a:off x="360000" y="180000"/>
            <a:ext cx="9360000" cy="478080"/>
          </a:xfrm>
          <a:prstGeom prst="rect">
            <a:avLst/>
          </a:prstGeom>
          <a:noFill/>
          <a:ln w="0">
            <a:noFill/>
          </a:ln>
        </p:spPr>
        <p:txBody>
          <a:bodyPr lIns="0" rIns="0" tIns="0" bIns="0" anchor="ctr">
            <a:noAutofit/>
          </a:bodyPr>
          <a:p>
            <a:pPr algn="ctr"/>
            <a:r>
              <a:rPr b="0" lang="sv-SE" sz="3300" spc="-1" strike="noStrike">
                <a:solidFill>
                  <a:srgbClr val="ffffff"/>
                </a:solidFill>
                <a:latin typeface="Georgia"/>
              </a:rPr>
              <a:t>Embedding Empirical Material</a:t>
            </a:r>
            <a:endParaRPr b="0" lang="sv-SE" sz="3300" spc="-1" strike="noStrike">
              <a:solidFill>
                <a:srgbClr val="ffffff"/>
              </a:solidFill>
              <a:latin typeface="Arial"/>
            </a:endParaRPr>
          </a:p>
        </p:txBody>
      </p:sp>
      <p:sp>
        <p:nvSpPr>
          <p:cNvPr id="90" name="TextShape 2"/>
          <p:cNvSpPr txBox="1"/>
          <p:nvPr/>
        </p:nvSpPr>
        <p:spPr>
          <a:xfrm>
            <a:off x="360000" y="1080000"/>
            <a:ext cx="9360000" cy="3600000"/>
          </a:xfrm>
          <a:prstGeom prst="rect">
            <a:avLst/>
          </a:prstGeom>
          <a:noFill/>
          <a:ln w="0">
            <a:noFill/>
          </a:ln>
        </p:spPr>
        <p:txBody>
          <a:bodyPr lIns="0" rIns="0" tIns="0" bIns="0">
            <a:noAutofit/>
          </a:bodyPr>
          <a:p>
            <a:pPr algn="just">
              <a:lnSpc>
                <a:spcPct val="115000"/>
              </a:lnSpc>
              <a:spcBef>
                <a:spcPts val="1060"/>
              </a:spcBef>
            </a:pPr>
            <a:r>
              <a:rPr b="0" lang="sv-SE" sz="2000" spc="-1" strike="noStrike">
                <a:solidFill>
                  <a:srgbClr val="000000"/>
                </a:solidFill>
                <a:latin typeface="Georgia"/>
              </a:rPr>
              <a:t>My interlocutors would not necessarily call their practices storytelling. When I asked a prosecutor about this, she explained, </a:t>
            </a:r>
            <a:endParaRPr b="0" lang="sv-SE" sz="2000" spc="-1" strike="noStrike">
              <a:solidFill>
                <a:srgbClr val="009bdd"/>
              </a:solidFill>
              <a:latin typeface="Arial"/>
            </a:endParaRPr>
          </a:p>
          <a:p>
            <a:pPr marL="360000" algn="just">
              <a:lnSpc>
                <a:spcPct val="115000"/>
              </a:lnSpc>
              <a:spcBef>
                <a:spcPts val="1060"/>
              </a:spcBef>
            </a:pPr>
            <a:r>
              <a:rPr b="0" lang="sv-SE" sz="2000" spc="-1" strike="noStrike">
                <a:solidFill>
                  <a:srgbClr val="000000"/>
                </a:solidFill>
                <a:latin typeface="Georgia"/>
              </a:rPr>
              <a:t>I see it more, well, I see it in terms of evidence, what has been proven, not, I don’t see it as a narrative. But … I understand what you mean, if you see it from the outside, it might — you could perceive it [as a narrative], and it might be. … I just don’t think about it in these terms.</a:t>
            </a:r>
            <a:endParaRPr b="0" lang="sv-SE" sz="2000" spc="-1" strike="noStrike">
              <a:solidFill>
                <a:srgbClr val="009bdd"/>
              </a:solidFill>
              <a:latin typeface="Arial"/>
            </a:endParaRPr>
          </a:p>
          <a:p>
            <a:pPr algn="just">
              <a:lnSpc>
                <a:spcPct val="115000"/>
              </a:lnSpc>
              <a:spcBef>
                <a:spcPts val="1060"/>
              </a:spcBef>
            </a:pPr>
            <a:r>
              <a:rPr b="0" lang="sv-SE" sz="2000" spc="-1" strike="noStrike">
                <a:solidFill>
                  <a:srgbClr val="000000"/>
                </a:solidFill>
                <a:latin typeface="Georgia"/>
              </a:rPr>
              <a:t>What nevertheless makes the notion of legal storytelling a useful analytic concept is that it can be used to make visible the interpretation of evidence that is an integral part of its presentation.</a:t>
            </a:r>
            <a:endParaRPr b="0" lang="sv-SE" sz="2000" spc="-1" strike="noStrike">
              <a:solidFill>
                <a:srgbClr val="009bdd"/>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TextShape 1"/>
          <p:cNvSpPr txBox="1"/>
          <p:nvPr/>
        </p:nvSpPr>
        <p:spPr>
          <a:xfrm>
            <a:off x="360000" y="180000"/>
            <a:ext cx="9360000" cy="478080"/>
          </a:xfrm>
          <a:prstGeom prst="rect">
            <a:avLst/>
          </a:prstGeom>
          <a:noFill/>
          <a:ln w="0">
            <a:noFill/>
          </a:ln>
        </p:spPr>
        <p:txBody>
          <a:bodyPr lIns="0" rIns="0" tIns="0" bIns="0" anchor="ctr">
            <a:noAutofit/>
          </a:bodyPr>
          <a:p>
            <a:pPr algn="ctr"/>
            <a:r>
              <a:rPr b="0" lang="sv-SE" sz="3300" spc="-1" strike="noStrike">
                <a:solidFill>
                  <a:srgbClr val="ffffff"/>
                </a:solidFill>
                <a:latin typeface="Georgia"/>
              </a:rPr>
              <a:t>Embedding Theory</a:t>
            </a:r>
            <a:endParaRPr b="0" lang="sv-SE" sz="3300" spc="-1" strike="noStrike">
              <a:solidFill>
                <a:srgbClr val="ffffff"/>
              </a:solidFill>
              <a:latin typeface="Arial"/>
            </a:endParaRPr>
          </a:p>
        </p:txBody>
      </p:sp>
      <p:sp>
        <p:nvSpPr>
          <p:cNvPr id="92" name="TextShape 2"/>
          <p:cNvSpPr txBox="1"/>
          <p:nvPr/>
        </p:nvSpPr>
        <p:spPr>
          <a:xfrm>
            <a:off x="360000" y="900000"/>
            <a:ext cx="9360000" cy="3780000"/>
          </a:xfrm>
          <a:prstGeom prst="rect">
            <a:avLst/>
          </a:prstGeom>
          <a:noFill/>
          <a:ln w="0">
            <a:noFill/>
          </a:ln>
        </p:spPr>
        <p:txBody>
          <a:bodyPr lIns="0" rIns="0" tIns="0" bIns="0">
            <a:noAutofit/>
          </a:bodyPr>
          <a:p>
            <a:pPr algn="just">
              <a:lnSpc>
                <a:spcPct val="115000"/>
              </a:lnSpc>
              <a:spcBef>
                <a:spcPts val="1060"/>
              </a:spcBef>
            </a:pPr>
            <a:r>
              <a:rPr b="0" lang="sv-SE" sz="2200" spc="-1" strike="noStrike">
                <a:solidFill>
                  <a:srgbClr val="000000"/>
                </a:solidFill>
                <a:latin typeface="Georgia"/>
              </a:rPr>
              <a:t>It is possible to explain this clash in terms of lazy investigators who have no understanding of what a court hearing requires or in terms of an overly cautious prosecutor who does not like to lose in court. But I think it was more than that. It was not so much a clash of individual opinions and personalities on a case, but of what Karin Knorr Cetina calls “epistemic cultures” (1999), in other words, cultures of knowledge. That is, the police investigator and the prosecutor disagreed on the issue of </a:t>
            </a:r>
            <a:r>
              <a:rPr b="0" lang="sv-SE" sz="2200" spc="-1" strike="noStrike">
                <a:solidFill>
                  <a:srgbClr val="000000"/>
                </a:solidFill>
                <a:latin typeface="Georgia"/>
              </a:rPr>
              <a:t>how</a:t>
            </a:r>
            <a:r>
              <a:rPr b="0" lang="sv-SE" sz="2200" spc="-1" strike="noStrike">
                <a:solidFill>
                  <a:srgbClr val="000000"/>
                </a:solidFill>
                <a:latin typeface="Georgia"/>
              </a:rPr>
              <a:t> — and, implicitly, </a:t>
            </a:r>
            <a:r>
              <a:rPr b="0" lang="sv-SE" sz="2200" spc="-1" strike="noStrike">
                <a:solidFill>
                  <a:srgbClr val="000000"/>
                </a:solidFill>
                <a:latin typeface="Georgia"/>
              </a:rPr>
              <a:t>that</a:t>
            </a:r>
            <a:r>
              <a:rPr b="0" lang="sv-SE" sz="2200" spc="-1" strike="noStrike">
                <a:solidFill>
                  <a:srgbClr val="000000"/>
                </a:solidFill>
                <a:latin typeface="Georgia"/>
              </a:rPr>
              <a:t> — they knew that the custodee had been involved in a crime that was serious enough to make a successful arraignment likely. </a:t>
            </a:r>
            <a:endParaRPr b="0" lang="sv-SE" sz="2200" spc="-1" strike="noStrike">
              <a:solidFill>
                <a:srgbClr val="009bdd"/>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FC76174C834254195E11FCD6B25CB18" ma:contentTypeVersion="4" ma:contentTypeDescription="Skapa ett nytt dokument." ma:contentTypeScope="" ma:versionID="5751d0713dba735fadd6b9ed6df88016">
  <xsd:schema xmlns:xsd="http://www.w3.org/2001/XMLSchema" xmlns:xs="http://www.w3.org/2001/XMLSchema" xmlns:p="http://schemas.microsoft.com/office/2006/metadata/properties" xmlns:ns2="a0de3943-f489-4ae4-a23a-818a59203a7a" xmlns:ns3="8bba9966-5d99-4bb1-9218-9ded696a2106" targetNamespace="http://schemas.microsoft.com/office/2006/metadata/properties" ma:root="true" ma:fieldsID="b2592542b81b87e2541aa8a12adf6a6e" ns2:_="" ns3:_="">
    <xsd:import namespace="a0de3943-f489-4ae4-a23a-818a59203a7a"/>
    <xsd:import namespace="8bba9966-5d99-4bb1-9218-9ded696a2106"/>
    <xsd:element name="properties">
      <xsd:complexType>
        <xsd:sequence>
          <xsd:element name="documentManagement">
            <xsd:complexType>
              <xsd:all>
                <xsd:element ref="ns2:_lisam_Description" minOccurs="0"/>
                <xsd:element ref="ns3:_lisam_PublishedVersion"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de3943-f489-4ae4-a23a-818a59203a7a" elementFormDefault="qualified">
    <xsd:import namespace="http://schemas.microsoft.com/office/2006/documentManagement/types"/>
    <xsd:import namespace="http://schemas.microsoft.com/office/infopath/2007/PartnerControls"/>
    <xsd:element name="_lisam_Description" ma:index="8" nillable="true" ma:displayName="Beskrivning" ma:internalName="_lisam_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bba9966-5d99-4bb1-9218-9ded696a2106" elementFormDefault="qualified">
    <xsd:import namespace="http://schemas.microsoft.com/office/2006/documentManagement/types"/>
    <xsd:import namespace="http://schemas.microsoft.com/office/infopath/2007/PartnerControls"/>
    <xsd:element name="_lisam_PublishedVersion" ma:index="9" nillable="true" ma:displayName="Published Version" ma:internalName="_lisam_PublishedVersion">
      <xsd:simpleType>
        <xsd:restriction base="dms:Text"/>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lisam_PublishedVersion xmlns="8bba9966-5d99-4bb1-9218-9ded696a2106" xsi:nil="true"/>
    <_lisam_Description xmlns="a0de3943-f489-4ae4-a23a-818a59203a7a" xsi:nil="true"/>
  </documentManagement>
</p:properties>
</file>

<file path=customXml/itemProps1.xml><?xml version="1.0" encoding="utf-8"?>
<ds:datastoreItem xmlns:ds="http://schemas.openxmlformats.org/officeDocument/2006/customXml" ds:itemID="{DD40AE3A-7289-4EFE-9B95-B6A139F98B7E}"/>
</file>

<file path=customXml/itemProps2.xml><?xml version="1.0" encoding="utf-8"?>
<ds:datastoreItem xmlns:ds="http://schemas.openxmlformats.org/officeDocument/2006/customXml" ds:itemID="{DCA08AAD-6BBB-4C1E-B2B3-6BC8D7DFBA99}"/>
</file>

<file path=customXml/itemProps3.xml><?xml version="1.0" encoding="utf-8"?>
<ds:datastoreItem xmlns:ds="http://schemas.openxmlformats.org/officeDocument/2006/customXml" ds:itemID="{77CDE47D-9B53-4812-930B-D5058B38ECEB}"/>
</file>

<file path=docProps/app.xml><?xml version="1.0" encoding="utf-8"?>
<Properties xmlns="http://schemas.openxmlformats.org/officeDocument/2006/extended-properties" xmlns:vt="http://schemas.openxmlformats.org/officeDocument/2006/docPropsVTypes">
  <Template/>
  <TotalTime>12</TotalTime>
  <Application>LibreOffice/7.0.3.1$Windows_X86_64 LibreOffice_project/d7547858d014d4cf69878db179d326fc3483e082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C </dc:creator>
  <dc:description/>
  <cp:lastModifiedBy>C </cp:lastModifiedBy>
  <cp:revision>2</cp:revision>
  <dcterms:created xsi:type="dcterms:W3CDTF">2020-11-23T09:56:10Z</dcterms:created>
  <dcterms:modified xsi:type="dcterms:W3CDTF">2020-11-23T12:06:13Z</dcterms:modified>
  <dc:language>sv-SE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0x010100EFC76174C834254195E11FCD6B25CB18</vt:lpwstr>
  </property>
</Properties>
</file>